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72" r:id="rId10"/>
    <p:sldId id="264" r:id="rId11"/>
    <p:sldId id="269" r:id="rId12"/>
    <p:sldId id="271" r:id="rId13"/>
    <p:sldId id="265" r:id="rId14"/>
    <p:sldId id="261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7FC"/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86370" autoAdjust="0"/>
  </p:normalViewPr>
  <p:slideViewPr>
    <p:cSldViewPr>
      <p:cViewPr varScale="1">
        <p:scale>
          <a:sx n="63" d="100"/>
          <a:sy n="63" d="100"/>
        </p:scale>
        <p:origin x="6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dirty="0">
            <a:solidFill>
              <a:schemeClr val="tx1"/>
            </a:solidFill>
          </a:endParaRP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F2F9306F-8D76-4BB9-A8E3-0242747782E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EBB4D76B-8EAD-4565-968B-B7D45816AFC5}" type="parTrans" cxnId="{171559D1-02AF-4049-8E45-5D9249B21995}">
      <dgm:prSet/>
      <dgm:spPr/>
      <dgm:t>
        <a:bodyPr/>
        <a:lstStyle/>
        <a:p>
          <a:endParaRPr lang="de-CH"/>
        </a:p>
      </dgm:t>
    </dgm:pt>
    <dgm:pt modelId="{D7D79079-B4E7-4C8E-AD9B-9DA63CFE4950}" type="sibTrans" cxnId="{171559D1-02AF-4049-8E45-5D9249B21995}">
      <dgm:prSet/>
      <dgm:spPr/>
      <dgm:t>
        <a:bodyPr/>
        <a:lstStyle/>
        <a:p>
          <a:endParaRPr lang="de-CH"/>
        </a:p>
      </dgm:t>
    </dgm:pt>
    <dgm:pt modelId="{C401EB40-7E28-49C9-B811-B15B9AAA771D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21306814-2C9D-4503-93EA-1F80DF993F90}" type="parTrans" cxnId="{E93AF855-4172-4E1F-A4CE-F87808B3981A}">
      <dgm:prSet/>
      <dgm:spPr/>
      <dgm:t>
        <a:bodyPr/>
        <a:lstStyle/>
        <a:p>
          <a:endParaRPr lang="de-CH"/>
        </a:p>
      </dgm:t>
    </dgm:pt>
    <dgm:pt modelId="{EF31FDF2-5801-422C-B1BA-F510788CB401}" type="sibTrans" cxnId="{E93AF855-4172-4E1F-A4CE-F87808B3981A}">
      <dgm:prSet/>
      <dgm:spPr/>
      <dgm:t>
        <a:bodyPr/>
        <a:lstStyle/>
        <a:p>
          <a:endParaRPr lang="de-CH"/>
        </a:p>
      </dgm:t>
    </dgm:pt>
    <dgm:pt modelId="{44BA467D-1345-4C68-A458-3571A11F8A2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6D989442-86F5-4CDE-9016-776EAFE2674B}" type="parTrans" cxnId="{0AE44F89-8A6B-428A-96A7-CC89392D8F81}">
      <dgm:prSet/>
      <dgm:spPr/>
      <dgm:t>
        <a:bodyPr/>
        <a:lstStyle/>
        <a:p>
          <a:endParaRPr lang="de-CH"/>
        </a:p>
      </dgm:t>
    </dgm:pt>
    <dgm:pt modelId="{057A1FFC-FDAE-4714-904B-1C84D9EDD561}" type="sibTrans" cxnId="{0AE44F89-8A6B-428A-96A7-CC89392D8F8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 custLinFactNeighborX="1268" custLinFactNeighborY="26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NeighborX="-1500" custLinFactNeighborY="-147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NeighborX="-1500" custLinFactNeighborY="-1470"/>
      <dgm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32920468-8D8E-4C07-AB4D-071F4CCBE199}" type="pres">
      <dgm:prSet presAssocID="{29925387-F0A4-4D69-BDD7-CA4402BDE65B}" presName="childNode" presStyleLbl="node1" presStyleIdx="3" presStyleCnt="4" custScaleX="113038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97D52B13-274C-40A5-80C8-ADA984663F71}" type="presOf" srcId="{F2F9306F-8D76-4BB9-A8E3-0242747782EA}" destId="{552D073C-8380-4427-9292-13D3B66618C9}" srcOrd="0" destOrd="1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92176834-9432-4C8A-A04A-512C3455B32C}" type="presOf" srcId="{44BA467D-1345-4C68-A458-3571A11F8A2A}" destId="{32920468-8D8E-4C07-AB4D-071F4CCBE199}" srcOrd="0" destOrd="1" presId="urn:microsoft.com/office/officeart/2005/8/layout/hList2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E93AF855-4172-4E1F-A4CE-F87808B3981A}" srcId="{A22128CC-FAD2-4328-B530-DCA59452ED82}" destId="{C401EB40-7E28-49C9-B811-B15B9AAA771D}" srcOrd="2" destOrd="0" parTransId="{21306814-2C9D-4503-93EA-1F80DF993F90}" sibTransId="{EF31FDF2-5801-422C-B1BA-F510788CB401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0AE44F89-8A6B-428A-96A7-CC89392D8F81}" srcId="{29925387-F0A4-4D69-BDD7-CA4402BDE65B}" destId="{44BA467D-1345-4C68-A458-3571A11F8A2A}" srcOrd="1" destOrd="0" parTransId="{6D989442-86F5-4CDE-9016-776EAFE2674B}" sibTransId="{057A1FFC-FDAE-4714-904B-1C84D9EDD561}"/>
    <dgm:cxn modelId="{6C598891-B6D8-4B64-9D6C-920834A4F448}" type="presOf" srcId="{C401EB40-7E28-49C9-B811-B15B9AAA771D}" destId="{552D073C-8380-4427-9292-13D3B66618C9}" srcOrd="0" destOrd="2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171559D1-02AF-4049-8E45-5D9249B21995}" srcId="{A22128CC-FAD2-4328-B530-DCA59452ED82}" destId="{F2F9306F-8D76-4BB9-A8E3-0242747782EA}" srcOrd="1" destOrd="0" parTransId="{EBB4D76B-8EAD-4565-968B-B7D45816AFC5}" sibTransId="{D7D79079-B4E7-4C8E-AD9B-9DA63CFE4950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306838" y="204053"/>
          <a:ext cx="797334" cy="417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306838" y="204053"/>
        <a:ext cx="797334" cy="417804"/>
      </dsp:txXfrm>
    </dsp:sp>
    <dsp:sp modelId="{B7CF1BD5-7557-407D-911D-03348E98DFE3}">
      <dsp:nvSpPr>
        <dsp:cNvPr id="0" name=""/>
        <dsp:cNvSpPr/>
      </dsp:nvSpPr>
      <dsp:spPr>
        <a:xfrm>
          <a:off x="436596" y="448392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</dsp:txBody>
      <dsp:txXfrm>
        <a:off x="436596" y="448392"/>
        <a:ext cx="2182537" cy="1596264"/>
      </dsp:txXfrm>
    </dsp:sp>
    <dsp:sp modelId="{7D3C6895-9A4A-4871-B315-073B94191DE4}">
      <dsp:nvSpPr>
        <dsp:cNvPr id="0" name=""/>
        <dsp:cNvSpPr/>
      </dsp:nvSpPr>
      <dsp:spPr>
        <a:xfrm>
          <a:off x="190181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481968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481968" y="1077273"/>
        <a:ext cx="1596264" cy="337671"/>
      </dsp:txXfrm>
    </dsp:sp>
    <dsp:sp modelId="{552D073C-8380-4427-9292-13D3B66618C9}">
      <dsp:nvSpPr>
        <dsp:cNvPr id="0" name=""/>
        <dsp:cNvSpPr/>
      </dsp:nvSpPr>
      <dsp:spPr>
        <a:xfrm>
          <a:off x="3323067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sp:txBody>
      <dsp:txXfrm>
        <a:off x="3323067" y="447977"/>
        <a:ext cx="2182537" cy="1596264"/>
      </dsp:txXfrm>
    </dsp:sp>
    <dsp:sp modelId="{5577771F-8DF3-4731-B1EB-63BAE0018041}">
      <dsp:nvSpPr>
        <dsp:cNvPr id="0" name=""/>
        <dsp:cNvSpPr/>
      </dsp:nvSpPr>
      <dsp:spPr>
        <a:xfrm>
          <a:off x="3101134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392920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392920" y="1077273"/>
        <a:ext cx="1596264" cy="337671"/>
      </dsp:txXfrm>
    </dsp:sp>
    <dsp:sp modelId="{2E0CA14F-31FE-406F-A4D1-20CC43188FCB}">
      <dsp:nvSpPr>
        <dsp:cNvPr id="0" name=""/>
        <dsp:cNvSpPr/>
      </dsp:nvSpPr>
      <dsp:spPr>
        <a:xfrm>
          <a:off x="6234019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kern="1200" dirty="0">
            <a:solidFill>
              <a:schemeClr val="tx1"/>
            </a:solidFill>
          </a:endParaRPr>
        </a:p>
      </dsp:txBody>
      <dsp:txXfrm>
        <a:off x="6234019" y="447977"/>
        <a:ext cx="2182537" cy="1596264"/>
      </dsp:txXfrm>
    </dsp:sp>
    <dsp:sp modelId="{DEE689A3-A1D5-4A54-AEE2-BFDFBF77C009}">
      <dsp:nvSpPr>
        <dsp:cNvPr id="0" name=""/>
        <dsp:cNvSpPr/>
      </dsp:nvSpPr>
      <dsp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303873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303873" y="1077273"/>
        <a:ext cx="1596264" cy="337671"/>
      </dsp:txXfrm>
    </dsp:sp>
    <dsp:sp modelId="{32920468-8D8E-4C07-AB4D-071F4CCBE199}">
      <dsp:nvSpPr>
        <dsp:cNvPr id="0" name=""/>
        <dsp:cNvSpPr/>
      </dsp:nvSpPr>
      <dsp:spPr>
        <a:xfrm>
          <a:off x="9144972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9144972" y="447977"/>
        <a:ext cx="2182537" cy="1596264"/>
      </dsp:txXfrm>
    </dsp:sp>
    <dsp:sp modelId="{5B51C35D-79AD-4862-B5AA-AD8CD8491144}">
      <dsp:nvSpPr>
        <dsp:cNvPr id="0" name=""/>
        <dsp:cNvSpPr/>
      </dsp:nvSpPr>
      <dsp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11.03.2020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44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11.03.2020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11.03.2020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11.03.2020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348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73679" y="1774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696000" y="810654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(K</a:t>
            </a:r>
            <a:r>
              <a:rPr lang="en-CH" sz="2000" dirty="0">
                <a:cs typeface="Calibri"/>
              </a:rPr>
              <a:t>ommunikation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ients</a:t>
            </a:r>
            <a:r>
              <a:rPr lang="de-CH" sz="2000" dirty="0">
                <a:cs typeface="Calibri"/>
              </a:rPr>
              <a:t>)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(max.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der </a:t>
            </a:r>
            <a:r>
              <a:rPr lang="en-CH" sz="2000" dirty="0">
                <a:cs typeface="Calibri"/>
              </a:rPr>
              <a:t>Stapel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ist </a:t>
            </a:r>
            <a:r>
              <a:rPr lang="de-CH" sz="2000" dirty="0">
                <a:cs typeface="Calibri"/>
              </a:rPr>
              <a:t>an der Reihe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Welche Karten liegen </a:t>
            </a:r>
            <a:r>
              <a:rPr lang="de-CH" sz="2000" dirty="0">
                <a:cs typeface="Calibri"/>
              </a:rPr>
              <a:t>auf dem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289752" y="860410"/>
            <a:ext cx="101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Log-in </a:t>
            </a:r>
            <a:r>
              <a:rPr lang="en-CH" sz="2000" dirty="0">
                <a:cs typeface="Calibri"/>
              </a:rPr>
              <a:t>, Chat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nsole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, “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eady”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Aktuelles </a:t>
            </a:r>
            <a:r>
              <a:rPr lang="en-CH" sz="2000" dirty="0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alle Ablagestapel</a:t>
            </a:r>
            <a:r>
              <a:rPr lang="de-CH" sz="2000" dirty="0">
                <a:cs typeface="Calibri"/>
              </a:rPr>
              <a:t> sind</a:t>
            </a:r>
            <a:r>
              <a:rPr lang="en-CH" sz="2000" dirty="0">
                <a:cs typeface="Calibri"/>
              </a:rPr>
              <a:t> sichtbar für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Karte spielen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auf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Build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legen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Discard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Karte von 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 auf gewünschten Stapel legen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52122" y="961580"/>
            <a:ext cx="11487756" cy="2046493"/>
            <a:chOff x="335360" y="1234929"/>
            <a:chExt cx="11487756" cy="283687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2836872"/>
              <a:chOff x="282885" y="810654"/>
              <a:chExt cx="11487756" cy="3391767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5420694"/>
                  </p:ext>
                </p:extLst>
              </p:nvPr>
            </p:nvGraphicFramePr>
            <p:xfrm>
              <a:off x="282885" y="810654"/>
              <a:ext cx="11487756" cy="33917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10073128" y="1150676"/>
                <a:ext cx="1697511" cy="477313"/>
                <a:chOff x="939033" y="391546"/>
                <a:chExt cx="1697511" cy="477313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939033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lvl="0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de-CH" sz="2000" dirty="0"/>
                    <a:t>Guillaume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28692" y="1193471"/>
                <a:ext cx="1606735" cy="477313"/>
                <a:chOff x="1029809" y="391546"/>
                <a:chExt cx="1606735" cy="477313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1029809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Janni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7173846" y="1177712"/>
                <a:ext cx="1624790" cy="477313"/>
                <a:chOff x="1011754" y="391546"/>
                <a:chExt cx="1624790" cy="477313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1011754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405794" y="1541936"/>
              <a:ext cx="1575427" cy="39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88950" y="5848519"/>
            <a:ext cx="88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 und bei Gelegenheit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05260" y="3059668"/>
            <a:ext cx="21587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Tests / QA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9501289" y="3054439"/>
            <a:ext cx="2157861" cy="369332"/>
          </a:xfrm>
          <a:prstGeom prst="rect">
            <a:avLst/>
          </a:prstGeom>
          <a:solidFill>
            <a:srgbClr val="BCF7F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Server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6B1B46-F929-4649-AC22-DCFC86B8466A}"/>
              </a:ext>
            </a:extLst>
          </p:cNvPr>
          <p:cNvSpPr txBox="1"/>
          <p:nvPr/>
        </p:nvSpPr>
        <p:spPr>
          <a:xfrm>
            <a:off x="805260" y="3493758"/>
            <a:ext cx="215786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err="1"/>
              <a:t>Playtesting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Unit </a:t>
            </a:r>
            <a:r>
              <a:rPr lang="de-CH" dirty="0" err="1"/>
              <a:t>tests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Network </a:t>
            </a:r>
            <a:r>
              <a:rPr lang="de-CH" dirty="0" err="1"/>
              <a:t>testing</a:t>
            </a:r>
            <a:endParaRPr lang="de-CH" dirty="0"/>
          </a:p>
          <a:p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3F7C7F4-CE35-4A3A-8240-770DA801C1E3}"/>
              </a:ext>
            </a:extLst>
          </p:cNvPr>
          <p:cNvSpPr txBox="1"/>
          <p:nvPr/>
        </p:nvSpPr>
        <p:spPr>
          <a:xfrm>
            <a:off x="9501289" y="3493758"/>
            <a:ext cx="2157861" cy="1477328"/>
          </a:xfrm>
          <a:prstGeom prst="rect">
            <a:avLst/>
          </a:prstGeom>
          <a:solidFill>
            <a:srgbClr val="BCF7F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S/G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33F96B-3F24-4DB5-B59D-DB26C5518C7C}"/>
              </a:ext>
            </a:extLst>
          </p:cNvPr>
          <p:cNvSpPr txBox="1"/>
          <p:nvPr/>
        </p:nvSpPr>
        <p:spPr>
          <a:xfrm>
            <a:off x="3686368" y="3057481"/>
            <a:ext cx="21587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r>
              <a:rPr lang="de-CH" dirty="0"/>
              <a:t>Client / GUI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2693451-A29C-408C-B9EF-95CF5A2C3618}"/>
              </a:ext>
            </a:extLst>
          </p:cNvPr>
          <p:cNvSpPr txBox="1"/>
          <p:nvPr/>
        </p:nvSpPr>
        <p:spPr>
          <a:xfrm>
            <a:off x="6591054" y="3054439"/>
            <a:ext cx="21578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FontTx/>
              <a:buChar char="-"/>
            </a:lvl1pPr>
            <a:lvl2pPr marL="742950" lvl="1" indent="-285750">
              <a:buFont typeface="Arial" panose="020B0604020202020204" pitchFamily="34" charset="0"/>
              <a:buChar char="•"/>
              <a:defRPr sz="1600"/>
            </a:lvl2pPr>
          </a:lstStyle>
          <a:p>
            <a:pPr marL="0" indent="0" algn="ctr">
              <a:buNone/>
            </a:pPr>
            <a:r>
              <a:rPr lang="de-CH" b="1" dirty="0"/>
              <a:t>Game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1862D3-E8A0-4AF6-81E3-3BA599887F1A}"/>
              </a:ext>
            </a:extLst>
          </p:cNvPr>
          <p:cNvSpPr txBox="1"/>
          <p:nvPr/>
        </p:nvSpPr>
        <p:spPr>
          <a:xfrm>
            <a:off x="6591053" y="3493758"/>
            <a:ext cx="2157861" cy="1661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Regeln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Spielzüge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Klassen: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Player</a:t>
            </a:r>
          </a:p>
          <a:p>
            <a:pPr lvl="1"/>
            <a:endParaRPr lang="de-CH" sz="16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96145CD-43E8-48EF-91C2-564383CB2E2D}"/>
              </a:ext>
            </a:extLst>
          </p:cNvPr>
          <p:cNvSpPr txBox="1"/>
          <p:nvPr/>
        </p:nvSpPr>
        <p:spPr>
          <a:xfrm>
            <a:off x="3686368" y="3493758"/>
            <a:ext cx="2158740" cy="2154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Table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GUI (Design):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Lounge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Spielfeld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15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572A-DFDC-4901-B0F1-A871B513E76A}"/>
              </a:ext>
            </a:extLst>
          </p:cNvPr>
          <p:cNvSpPr txBox="1"/>
          <p:nvPr/>
        </p:nvSpPr>
        <p:spPr>
          <a:xfrm>
            <a:off x="4535400" y="3136612"/>
            <a:ext cx="72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i="1" dirty="0"/>
              <a:t>V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l</a:t>
            </a:r>
            <a:r>
              <a:rPr lang="de-CH" sz="3200" b="1" i="1" dirty="0"/>
              <a:t>e</a:t>
            </a:r>
            <a:r>
              <a:rPr lang="en-CH" sz="3200" b="1" i="1" dirty="0"/>
              <a:t>n </a:t>
            </a:r>
            <a:r>
              <a:rPr lang="de-CH" sz="3200" b="1" i="1" dirty="0"/>
              <a:t>D</a:t>
            </a:r>
            <a:r>
              <a:rPr lang="en-CH" sz="3200" b="1" i="1" dirty="0"/>
              <a:t>a</a:t>
            </a:r>
            <a:r>
              <a:rPr lang="de-CH" sz="3200" b="1" i="1" dirty="0"/>
              <a:t>n</a:t>
            </a:r>
            <a:r>
              <a:rPr lang="en-CH" sz="3200" b="1" i="1" dirty="0"/>
              <a:t>k </a:t>
            </a:r>
            <a:r>
              <a:rPr lang="de-CH" sz="3200" b="1" i="1" dirty="0"/>
              <a:t>f</a:t>
            </a:r>
            <a:r>
              <a:rPr lang="en-CH" sz="3200" b="1" i="1" dirty="0"/>
              <a:t>ü</a:t>
            </a:r>
            <a:r>
              <a:rPr lang="de-CH" sz="3200" b="1" i="1" dirty="0"/>
              <a:t>r</a:t>
            </a:r>
            <a:r>
              <a:rPr lang="en-CH" sz="3200" b="1" i="1" dirty="0"/>
              <a:t> </a:t>
            </a:r>
            <a:r>
              <a:rPr lang="de-CH" sz="3200" b="1" i="1" dirty="0"/>
              <a:t>d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 </a:t>
            </a:r>
            <a:r>
              <a:rPr lang="de-CH" sz="3200" b="1" i="1" dirty="0"/>
              <a:t>A</a:t>
            </a:r>
            <a:r>
              <a:rPr lang="en-CH" sz="3200" b="1" i="1" dirty="0"/>
              <a:t>u</a:t>
            </a:r>
            <a:r>
              <a:rPr lang="de-CH" sz="3200" b="1" i="1" dirty="0"/>
              <a:t>f</a:t>
            </a:r>
            <a:r>
              <a:rPr lang="en-CH" sz="3200" b="1" i="1" dirty="0"/>
              <a:t>m</a:t>
            </a:r>
            <a:r>
              <a:rPr lang="de-CH" sz="3200" b="1" i="1" dirty="0"/>
              <a:t>e</a:t>
            </a:r>
            <a:r>
              <a:rPr lang="en-CH" sz="3200" b="1" i="1" dirty="0"/>
              <a:t>r</a:t>
            </a:r>
            <a:r>
              <a:rPr lang="de-CH" sz="3200" b="1" i="1" dirty="0"/>
              <a:t>k</a:t>
            </a:r>
            <a:r>
              <a:rPr lang="en-CH" sz="3200" b="1" i="1" dirty="0"/>
              <a:t>samkeit!</a:t>
            </a:r>
          </a:p>
        </p:txBody>
      </p:sp>
      <p:pic>
        <p:nvPicPr>
          <p:cNvPr id="9" name="Picture 4" descr="Bildergebnis für skip bo">
            <a:extLst>
              <a:ext uri="{FF2B5EF4-FFF2-40B4-BE49-F238E27FC236}">
                <a16:creationId xmlns:a16="http://schemas.microsoft.com/office/drawing/2014/main" id="{66F5C6BC-7997-4C31-A6C0-D180FA87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087">
            <a:off x="-195807" y="1492872"/>
            <a:ext cx="4603474" cy="409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516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Zugweise: Aktionen nur für einen Spieler aufs Mal aktiviert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cs typeface="Calibri"/>
              </a:rPr>
              <a:t>Timer</a:t>
            </a:r>
            <a:r>
              <a:rPr lang="de-DE" sz="2000" dirty="0">
                <a:cs typeface="Calibri"/>
              </a:rPr>
              <a:t> und Button gleichzeitig sorgen für Beenden des Zuges</a:t>
            </a:r>
          </a:p>
          <a:p>
            <a:pPr>
              <a:lnSpc>
                <a:spcPct val="150000"/>
              </a:lnSpc>
            </a:pPr>
            <a:r>
              <a:rPr lang="de-DE" sz="2400" b="1" dirty="0" err="1">
                <a:cs typeface="Calibri"/>
              </a:rPr>
              <a:t>Mechanics</a:t>
            </a:r>
            <a:endParaRPr lang="de-DE" sz="2400" b="1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  <a:r>
              <a:rPr lang="en-CH" sz="2000" b="1" dirty="0">
                <a:cs typeface="Calibri"/>
              </a:rPr>
              <a:t>: </a:t>
            </a:r>
            <a:endParaRPr lang="de-DE" sz="2000" b="1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Pile</a:t>
            </a:r>
            <a:r>
              <a:rPr lang="en-CH" sz="2000" b="1" dirty="0">
                <a:cs typeface="Calibri"/>
              </a:rPr>
              <a:t>: </a:t>
            </a:r>
            <a:endParaRPr lang="de-DE" sz="2000" b="1" dirty="0"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000" y="6348667"/>
            <a:ext cx="4114800" cy="365125"/>
          </a:xfrm>
        </p:spPr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88254-E6DC-4E1A-837D-BE699BDD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331189"/>
            <a:ext cx="5905800" cy="5905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A4629-75F9-40AB-9F14-91CFA1027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1" y="1709738"/>
            <a:ext cx="453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730</Words>
  <Application>Microsoft Office PowerPoint</Application>
  <PresentationFormat>Widescreen</PresentationFormat>
  <Paragraphs>184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PowerPoint Presentation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rohan girish</cp:lastModifiedBy>
  <cp:revision>191</cp:revision>
  <dcterms:created xsi:type="dcterms:W3CDTF">2020-02-29T17:57:39Z</dcterms:created>
  <dcterms:modified xsi:type="dcterms:W3CDTF">2020-03-11T10:17:01Z</dcterms:modified>
</cp:coreProperties>
</file>